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2328" y="-10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CED80-BB5A-4FEA-B65A-1F4B7407C1D7}" type="datetimeFigureOut">
              <a:rPr lang="en-US" smtClean="0"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27ED8-35B9-4D83-A7DE-A33F519C0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913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CED80-BB5A-4FEA-B65A-1F4B7407C1D7}" type="datetimeFigureOut">
              <a:rPr lang="en-US" smtClean="0"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27ED8-35B9-4D83-A7DE-A33F519C0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048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CED80-BB5A-4FEA-B65A-1F4B7407C1D7}" type="datetimeFigureOut">
              <a:rPr lang="en-US" smtClean="0"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27ED8-35B9-4D83-A7DE-A33F519C0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792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CED80-BB5A-4FEA-B65A-1F4B7407C1D7}" type="datetimeFigureOut">
              <a:rPr lang="en-US" smtClean="0"/>
              <a:t>7/8/2013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27ED8-35B9-4D83-A7DE-A33F519C0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126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CED80-BB5A-4FEA-B65A-1F4B7407C1D7}" type="datetimeFigureOut">
              <a:rPr lang="en-US" smtClean="0"/>
              <a:t>7/8/2013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27ED8-35B9-4D83-A7DE-A33F519C0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178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CED80-BB5A-4FEA-B65A-1F4B7407C1D7}" type="datetimeFigureOut">
              <a:rPr lang="en-US" smtClean="0"/>
              <a:t>7/8/2013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27ED8-35B9-4D83-A7DE-A33F519C0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745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CED80-BB5A-4FEA-B65A-1F4B7407C1D7}" type="datetimeFigureOut">
              <a:rPr lang="en-US" smtClean="0"/>
              <a:t>7/8/2013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27ED8-35B9-4D83-A7DE-A33F519C0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625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CED80-BB5A-4FEA-B65A-1F4B7407C1D7}" type="datetimeFigureOut">
              <a:rPr lang="en-US" smtClean="0"/>
              <a:t>7/8/2013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27ED8-35B9-4D83-A7DE-A33F519C0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620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CED80-BB5A-4FEA-B65A-1F4B7407C1D7}" type="datetimeFigureOut">
              <a:rPr lang="en-US" smtClean="0"/>
              <a:t>7/8/2013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27ED8-35B9-4D83-A7DE-A33F519C0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21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CED80-BB5A-4FEA-B65A-1F4B7407C1D7}" type="datetimeFigureOut">
              <a:rPr lang="en-US" smtClean="0"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27ED8-35B9-4D83-A7DE-A33F519C0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149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CED80-BB5A-4FEA-B65A-1F4B7407C1D7}" type="datetimeFigureOut">
              <a:rPr lang="en-US" smtClean="0"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27ED8-35B9-4D83-A7DE-A33F519C0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442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4CED80-BB5A-4FEA-B65A-1F4B7407C1D7}" type="datetimeFigureOut">
              <a:rPr lang="en-US" smtClean="0"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E27ED8-35B9-4D83-A7DE-A33F519C0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25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8" t="41987" r="23622" b="15458"/>
          <a:stretch/>
        </p:blipFill>
        <p:spPr bwMode="auto">
          <a:xfrm>
            <a:off x="289248" y="1600200"/>
            <a:ext cx="6274837" cy="2873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3" t="42133" r="23157" b="15734"/>
          <a:stretch/>
        </p:blipFill>
        <p:spPr bwMode="auto">
          <a:xfrm>
            <a:off x="289248" y="5334000"/>
            <a:ext cx="6274838" cy="2588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1066" y="1099066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eMarketing</a:t>
            </a:r>
            <a:r>
              <a:rPr lang="en-US" dirty="0" smtClean="0"/>
              <a:t>  and  Digital-,  Social  Media- , FB- ,  Marketing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64906" y="4831310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Content Marketing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2608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12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Radford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Schirr, Gary</dc:creator>
  <cp:lastModifiedBy>Schirr, Gary</cp:lastModifiedBy>
  <cp:revision>3</cp:revision>
  <dcterms:created xsi:type="dcterms:W3CDTF">2013-07-08T18:57:06Z</dcterms:created>
  <dcterms:modified xsi:type="dcterms:W3CDTF">2013-07-08T19:35:36Z</dcterms:modified>
</cp:coreProperties>
</file>